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34" autoAdjust="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A6089-4C3E-4AC5-9960-C38E1BCE2BE1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37EF8-C74A-44B7-9180-05AA89A49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12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This is how </a:t>
            </a:r>
            <a:r>
              <a:rPr lang="en-US" altLang="en-US" sz="1200" dirty="0" smtClean="0"/>
              <a:t>the</a:t>
            </a:r>
            <a:r>
              <a:rPr lang="en-US" altLang="en-US" sz="1200" baseline="0" dirty="0" smtClean="0"/>
              <a:t> IMA</a:t>
            </a:r>
            <a:r>
              <a:rPr lang="en-US" altLang="en-US" sz="1200" dirty="0" smtClean="0"/>
              <a:t> </a:t>
            </a:r>
            <a:r>
              <a:rPr lang="en-US" altLang="en-US" sz="1200" dirty="0" smtClean="0"/>
              <a:t>will contact you.  Please include all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37EF8-C74A-44B7-9180-05AA89A497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6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Student’s grade:</a:t>
            </a:r>
          </a:p>
          <a:p>
            <a:r>
              <a:rPr lang="en-US" b="1" dirty="0" smtClean="0"/>
              <a:t>Student’s name:</a:t>
            </a:r>
          </a:p>
          <a:p>
            <a:r>
              <a:rPr lang="en-US" b="1" dirty="0" smtClean="0"/>
              <a:t>Artwork</a:t>
            </a:r>
            <a:r>
              <a:rPr lang="en-US" b="1" baseline="0" dirty="0" smtClean="0"/>
              <a:t> Title:</a:t>
            </a:r>
          </a:p>
          <a:p>
            <a:r>
              <a:rPr lang="en-US" b="1" baseline="0" dirty="0" smtClean="0"/>
              <a:t>Artist Statement: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37EF8-C74A-44B7-9180-05AA89A497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1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Student’s grade:</a:t>
            </a:r>
          </a:p>
          <a:p>
            <a:r>
              <a:rPr lang="en-US" b="1" dirty="0" smtClean="0"/>
              <a:t>Student’s name:</a:t>
            </a:r>
          </a:p>
          <a:p>
            <a:r>
              <a:rPr lang="en-US" b="1" dirty="0" smtClean="0"/>
              <a:t>Artwork</a:t>
            </a:r>
            <a:r>
              <a:rPr lang="en-US" b="1" baseline="0" dirty="0" smtClean="0"/>
              <a:t> Title:</a:t>
            </a:r>
          </a:p>
          <a:p>
            <a:r>
              <a:rPr lang="en-US" b="1" baseline="0" smtClean="0"/>
              <a:t>Artist Statement: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37EF8-C74A-44B7-9180-05AA89A497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1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Student’s grade:</a:t>
            </a:r>
          </a:p>
          <a:p>
            <a:r>
              <a:rPr lang="en-US" b="1" dirty="0" smtClean="0"/>
              <a:t>Student’s name:</a:t>
            </a:r>
          </a:p>
          <a:p>
            <a:r>
              <a:rPr lang="en-US" b="1" dirty="0" smtClean="0"/>
              <a:t>Artwork</a:t>
            </a:r>
            <a:r>
              <a:rPr lang="en-US" b="1" baseline="0" dirty="0" smtClean="0"/>
              <a:t> Title:</a:t>
            </a:r>
          </a:p>
          <a:p>
            <a:r>
              <a:rPr lang="en-US" b="1" baseline="0" smtClean="0"/>
              <a:t>Artist Statement: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37EF8-C74A-44B7-9180-05AA89A497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1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Student’s grade:</a:t>
            </a:r>
          </a:p>
          <a:p>
            <a:r>
              <a:rPr lang="en-US" b="1" dirty="0" smtClean="0"/>
              <a:t>Student’s name:</a:t>
            </a:r>
          </a:p>
          <a:p>
            <a:r>
              <a:rPr lang="en-US" b="1" dirty="0" smtClean="0"/>
              <a:t>Artwork</a:t>
            </a:r>
            <a:r>
              <a:rPr lang="en-US" b="1" baseline="0" dirty="0" smtClean="0"/>
              <a:t> Title:</a:t>
            </a:r>
          </a:p>
          <a:p>
            <a:r>
              <a:rPr lang="en-US" b="1" baseline="0" smtClean="0"/>
              <a:t>Artist Statement: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37EF8-C74A-44B7-9180-05AA89A497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1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Student’s grade:</a:t>
            </a:r>
          </a:p>
          <a:p>
            <a:r>
              <a:rPr lang="en-US" b="1" dirty="0" smtClean="0"/>
              <a:t>Student’s name:</a:t>
            </a:r>
          </a:p>
          <a:p>
            <a:r>
              <a:rPr lang="en-US" b="1" dirty="0" smtClean="0"/>
              <a:t>Artwork</a:t>
            </a:r>
            <a:r>
              <a:rPr lang="en-US" b="1" baseline="0" dirty="0" smtClean="0"/>
              <a:t> Title:</a:t>
            </a:r>
          </a:p>
          <a:p>
            <a:r>
              <a:rPr lang="en-US" b="1" baseline="0" smtClean="0"/>
              <a:t>Artist Statement: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37EF8-C74A-44B7-9180-05AA89A497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1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TEACHER ARTWORK</a:t>
            </a:r>
            <a:r>
              <a:rPr lang="en-US" b="1" baseline="0" dirty="0" smtClean="0">
                <a:solidFill>
                  <a:schemeClr val="accent6">
                    <a:lumMod val="75000"/>
                  </a:schemeClr>
                </a:solidFill>
              </a:rPr>
              <a:t> SUBMISSION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Teacher’s Name: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Artwork</a:t>
            </a:r>
            <a:r>
              <a:rPr lang="en-US" b="1" baseline="0" dirty="0" smtClean="0">
                <a:solidFill>
                  <a:schemeClr val="accent6">
                    <a:lumMod val="75000"/>
                  </a:schemeClr>
                </a:solidFill>
              </a:rPr>
              <a:t> Title:</a:t>
            </a:r>
          </a:p>
          <a:p>
            <a:r>
              <a:rPr lang="en-US" b="1" baseline="0" dirty="0" smtClean="0">
                <a:solidFill>
                  <a:schemeClr val="accent6">
                    <a:lumMod val="75000"/>
                  </a:schemeClr>
                </a:solidFill>
              </a:rPr>
              <a:t>Artist Statement: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37EF8-C74A-44B7-9180-05AA89A497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1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6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1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1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5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9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7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3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3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3A2-02EF-49F0-A0E1-78E1748DC90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8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C03A2-02EF-49F0-A0E1-78E1748DC90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A92DD-10B0-4B42-B5BF-86A4AC752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9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79119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Inspired by Spring Blooms </a:t>
            </a:r>
            <a:br>
              <a:rPr lang="en-US" sz="4000" b="1" dirty="0" smtClean="0"/>
            </a:br>
            <a:r>
              <a:rPr lang="en-US" sz="3600" b="1" dirty="0" smtClean="0"/>
              <a:t>School Competition and </a:t>
            </a:r>
            <a:br>
              <a:rPr lang="en-US" sz="3600" b="1" dirty="0" smtClean="0"/>
            </a:br>
            <a:r>
              <a:rPr lang="en-US" sz="3600" b="1" dirty="0" smtClean="0"/>
              <a:t>Exhibition Submissions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Teacher name:</a:t>
            </a:r>
            <a:br>
              <a:rPr lang="en-US" sz="3200" dirty="0" smtClean="0"/>
            </a:br>
            <a:r>
              <a:rPr lang="en-US" sz="3200" dirty="0" smtClean="0"/>
              <a:t>Teacher email address: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School </a:t>
            </a:r>
            <a:r>
              <a:rPr lang="en-US" sz="3200" dirty="0" smtClean="0"/>
              <a:t>name:</a:t>
            </a:r>
            <a:br>
              <a:rPr lang="en-US" sz="3200" dirty="0" smtClean="0"/>
            </a:br>
            <a:r>
              <a:rPr lang="en-US" sz="3200" dirty="0" smtClean="0"/>
              <a:t>School address:</a:t>
            </a:r>
            <a:br>
              <a:rPr lang="en-US" sz="32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7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228600"/>
            <a:ext cx="8534400" cy="6400799"/>
          </a:xfrm>
        </p:spPr>
      </p:sp>
    </p:spTree>
    <p:extLst>
      <p:ext uri="{BB962C8B-B14F-4D97-AF65-F5344CB8AC3E}">
        <p14:creationId xmlns:p14="http://schemas.microsoft.com/office/powerpoint/2010/main" val="231865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228600"/>
            <a:ext cx="8534400" cy="6400799"/>
          </a:xfrm>
        </p:spPr>
      </p:sp>
    </p:spTree>
    <p:extLst>
      <p:ext uri="{BB962C8B-B14F-4D97-AF65-F5344CB8AC3E}">
        <p14:creationId xmlns:p14="http://schemas.microsoft.com/office/powerpoint/2010/main" val="175705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228600"/>
            <a:ext cx="8534400" cy="6400799"/>
          </a:xfrm>
        </p:spPr>
      </p:sp>
    </p:spTree>
    <p:extLst>
      <p:ext uri="{BB962C8B-B14F-4D97-AF65-F5344CB8AC3E}">
        <p14:creationId xmlns:p14="http://schemas.microsoft.com/office/powerpoint/2010/main" val="1757051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228600"/>
            <a:ext cx="8534400" cy="6400799"/>
          </a:xfrm>
        </p:spPr>
      </p:sp>
    </p:spTree>
    <p:extLst>
      <p:ext uri="{BB962C8B-B14F-4D97-AF65-F5344CB8AC3E}">
        <p14:creationId xmlns:p14="http://schemas.microsoft.com/office/powerpoint/2010/main" val="1757051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228600"/>
            <a:ext cx="8534400" cy="6400799"/>
          </a:xfrm>
        </p:spPr>
      </p:sp>
    </p:spTree>
    <p:extLst>
      <p:ext uri="{BB962C8B-B14F-4D97-AF65-F5344CB8AC3E}">
        <p14:creationId xmlns:p14="http://schemas.microsoft.com/office/powerpoint/2010/main" val="1757051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228600"/>
            <a:ext cx="8534400" cy="6400799"/>
          </a:xfrm>
        </p:spPr>
      </p:sp>
    </p:spTree>
    <p:extLst>
      <p:ext uri="{BB962C8B-B14F-4D97-AF65-F5344CB8AC3E}">
        <p14:creationId xmlns:p14="http://schemas.microsoft.com/office/powerpoint/2010/main" val="85764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97</Words>
  <Application>Microsoft Office PowerPoint</Application>
  <PresentationFormat>On-screen Show (4:3)</PresentationFormat>
  <Paragraphs>33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Inspired by Spring Blooms  School Competition and  Exhibition Submissions  Teacher name: Teacher email address: School name: School address: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 Stars School  Competition and Exhibition  Submissions teacher’s name: email address: school address:</dc:title>
  <dc:creator>Katherine Rieck</dc:creator>
  <cp:lastModifiedBy>Calvin Caskey</cp:lastModifiedBy>
  <cp:revision>10</cp:revision>
  <dcterms:created xsi:type="dcterms:W3CDTF">2015-12-08T15:17:13Z</dcterms:created>
  <dcterms:modified xsi:type="dcterms:W3CDTF">2017-09-23T01:12:26Z</dcterms:modified>
</cp:coreProperties>
</file>